
<file path=[Content_Types].xml><?xml version="1.0" encoding="utf-8"?>
<Types xmlns="http://schemas.openxmlformats.org/package/2006/content-types"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60" r:id="rId5"/>
    <p:sldId id="261" r:id="rId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4269"/>
    <a:srgbClr val="30A9E7"/>
    <a:srgbClr val="7CC5BF"/>
    <a:srgbClr val="EDF0F2"/>
    <a:srgbClr val="0F346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2" d="100"/>
          <a:sy n="92" d="100"/>
        </p:scale>
        <p:origin x="-696" y="-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riam Rotonda" userId="8dd20e41-72af-48d2-9a17-c2ff3452998f" providerId="ADAL" clId="{B6766C0F-0A7B-4F8D-8671-EE423577F5DF}"/>
    <pc:docChg chg="custSel modSld">
      <pc:chgData name="Miriam Rotonda" userId="8dd20e41-72af-48d2-9a17-c2ff3452998f" providerId="ADAL" clId="{B6766C0F-0A7B-4F8D-8671-EE423577F5DF}" dt="2026-09-07T10:11:05.283" v="23" actId="14100"/>
      <pc:docMkLst>
        <pc:docMk/>
      </pc:docMkLst>
      <pc:sldChg chg="addSp delSp modSp mod">
        <pc:chgData name="Miriam Rotonda" userId="8dd20e41-72af-48d2-9a17-c2ff3452998f" providerId="ADAL" clId="{B6766C0F-0A7B-4F8D-8671-EE423577F5DF}" dt="2026-09-07T10:10:56.261" v="22" actId="1076"/>
        <pc:sldMkLst>
          <pc:docMk/>
          <pc:sldMk cId="275461863" sldId="260"/>
        </pc:sldMkLst>
        <pc:spChg chg="del mod">
          <ac:chgData name="Miriam Rotonda" userId="8dd20e41-72af-48d2-9a17-c2ff3452998f" providerId="ADAL" clId="{B6766C0F-0A7B-4F8D-8671-EE423577F5DF}" dt="2026-09-07T10:10:40.484" v="17"/>
          <ac:spMkLst>
            <pc:docMk/>
            <pc:sldMk cId="275461863" sldId="260"/>
            <ac:spMk id="7" creationId="{AB326DD0-0CA2-3C88-F876-7C19B30654BE}"/>
          </ac:spMkLst>
        </pc:spChg>
        <pc:picChg chg="del">
          <ac:chgData name="Miriam Rotonda" userId="8dd20e41-72af-48d2-9a17-c2ff3452998f" providerId="ADAL" clId="{B6766C0F-0A7B-4F8D-8671-EE423577F5DF}" dt="2026-09-07T10:10:40.484" v="15" actId="478"/>
          <ac:picMkLst>
            <pc:docMk/>
            <pc:sldMk cId="275461863" sldId="260"/>
            <ac:picMk id="2" creationId="{44887F03-42CF-4F24-94BB-C628B8837E36}"/>
          </ac:picMkLst>
        </pc:picChg>
        <pc:picChg chg="del">
          <ac:chgData name="Miriam Rotonda" userId="8dd20e41-72af-48d2-9a17-c2ff3452998f" providerId="ADAL" clId="{B6766C0F-0A7B-4F8D-8671-EE423577F5DF}" dt="2026-09-07T10:10:30.602" v="11" actId="478"/>
          <ac:picMkLst>
            <pc:docMk/>
            <pc:sldMk cId="275461863" sldId="260"/>
            <ac:picMk id="5" creationId="{3C3A3195-95E1-4154-86D2-50B96A7DF3DA}"/>
          </ac:picMkLst>
        </pc:picChg>
        <pc:picChg chg="add mod">
          <ac:chgData name="Miriam Rotonda" userId="8dd20e41-72af-48d2-9a17-c2ff3452998f" providerId="ADAL" clId="{B6766C0F-0A7B-4F8D-8671-EE423577F5DF}" dt="2026-09-07T10:10:56.261" v="22" actId="1076"/>
          <ac:picMkLst>
            <pc:docMk/>
            <pc:sldMk cId="275461863" sldId="260"/>
            <ac:picMk id="13" creationId="{D44BF64D-30DC-A8E2-5196-7561B7F1E5D5}"/>
          </ac:picMkLst>
        </pc:picChg>
      </pc:sldChg>
      <pc:sldChg chg="addSp delSp modSp mod">
        <pc:chgData name="Miriam Rotonda" userId="8dd20e41-72af-48d2-9a17-c2ff3452998f" providerId="ADAL" clId="{B6766C0F-0A7B-4F8D-8671-EE423577F5DF}" dt="2026-09-07T10:11:05.283" v="23" actId="14100"/>
        <pc:sldMkLst>
          <pc:docMk/>
          <pc:sldMk cId="1234453410" sldId="261"/>
        </pc:sldMkLst>
        <pc:spChg chg="del mod">
          <ac:chgData name="Miriam Rotonda" userId="8dd20e41-72af-48d2-9a17-c2ff3452998f" providerId="ADAL" clId="{B6766C0F-0A7B-4F8D-8671-EE423577F5DF}" dt="2026-09-07T10:09:42.195" v="4"/>
          <ac:spMkLst>
            <pc:docMk/>
            <pc:sldMk cId="1234453410" sldId="261"/>
            <ac:spMk id="7" creationId="{02603B13-E924-09E7-E0EB-4952D4F9FC69}"/>
          </ac:spMkLst>
        </pc:spChg>
        <pc:picChg chg="add mod">
          <ac:chgData name="Miriam Rotonda" userId="8dd20e41-72af-48d2-9a17-c2ff3452998f" providerId="ADAL" clId="{B6766C0F-0A7B-4F8D-8671-EE423577F5DF}" dt="2026-09-07T10:11:05.283" v="23" actId="14100"/>
          <ac:picMkLst>
            <pc:docMk/>
            <pc:sldMk cId="1234453410" sldId="261"/>
            <ac:picMk id="3" creationId="{2584BE50-C028-CB9E-17C1-1BDDC60DDBC9}"/>
          </ac:picMkLst>
        </pc:picChg>
        <pc:picChg chg="del">
          <ac:chgData name="Miriam Rotonda" userId="8dd20e41-72af-48d2-9a17-c2ff3452998f" providerId="ADAL" clId="{B6766C0F-0A7B-4F8D-8671-EE423577F5DF}" dt="2026-09-07T10:09:42.184" v="2" actId="478"/>
          <ac:picMkLst>
            <pc:docMk/>
            <pc:sldMk cId="1234453410" sldId="261"/>
            <ac:picMk id="5" creationId="{AA408D6D-0D33-6641-6601-C790C9013585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EE400-89E2-4A3A-9001-3A2BF2853EDC}" type="datetimeFigureOut">
              <a:rPr lang="it-IT" smtClean="0"/>
              <a:pPr/>
              <a:t>08/09/2026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D9DF-F33C-47E9-A1F2-5F69ABDA6BA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2308850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EE400-89E2-4A3A-9001-3A2BF2853EDC}" type="datetimeFigureOut">
              <a:rPr lang="it-IT" smtClean="0"/>
              <a:pPr/>
              <a:t>08/09/2026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D9DF-F33C-47E9-A1F2-5F69ABDA6BA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7826846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EE400-89E2-4A3A-9001-3A2BF2853EDC}" type="datetimeFigureOut">
              <a:rPr lang="it-IT" smtClean="0"/>
              <a:pPr/>
              <a:t>08/09/2026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D9DF-F33C-47E9-A1F2-5F69ABDA6BA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9699844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EE400-89E2-4A3A-9001-3A2BF2853EDC}" type="datetimeFigureOut">
              <a:rPr lang="it-IT" smtClean="0"/>
              <a:pPr/>
              <a:t>08/09/2026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D9DF-F33C-47E9-A1F2-5F69ABDA6BA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292112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EE400-89E2-4A3A-9001-3A2BF2853EDC}" type="datetimeFigureOut">
              <a:rPr lang="it-IT" smtClean="0"/>
              <a:pPr/>
              <a:t>08/09/2026</a:t>
            </a:fld>
            <a:endParaRPr lang="it-IT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D9DF-F33C-47E9-A1F2-5F69ABDA6BA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2415208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EE400-89E2-4A3A-9001-3A2BF2853EDC}" type="datetimeFigureOut">
              <a:rPr lang="it-IT" smtClean="0"/>
              <a:pPr/>
              <a:t>08/09/2026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D9DF-F33C-47E9-A1F2-5F69ABDA6BA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889839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EE400-89E2-4A3A-9001-3A2BF2853EDC}" type="datetimeFigureOut">
              <a:rPr lang="it-IT" smtClean="0"/>
              <a:pPr/>
              <a:t>08/09/2026</a:t>
            </a:fld>
            <a:endParaRPr lang="it-IT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D9DF-F33C-47E9-A1F2-5F69ABDA6BA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3631268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EE400-89E2-4A3A-9001-3A2BF2853EDC}" type="datetimeFigureOut">
              <a:rPr lang="it-IT" smtClean="0"/>
              <a:pPr/>
              <a:t>08/09/2026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D9DF-F33C-47E9-A1F2-5F69ABDA6BA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3395047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EE400-89E2-4A3A-9001-3A2BF2853EDC}" type="datetimeFigureOut">
              <a:rPr lang="it-IT" smtClean="0"/>
              <a:pPr/>
              <a:t>08/09/2026</a:t>
            </a:fld>
            <a:endParaRPr lang="it-IT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D9DF-F33C-47E9-A1F2-5F69ABDA6BA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39240156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EE400-89E2-4A3A-9001-3A2BF2853EDC}" type="datetimeFigureOut">
              <a:rPr lang="it-IT" smtClean="0"/>
              <a:pPr/>
              <a:t>08/09/2026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D9DF-F33C-47E9-A1F2-5F69ABDA6BA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0554610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EE400-89E2-4A3A-9001-3A2BF2853EDC}" type="datetimeFigureOut">
              <a:rPr lang="it-IT" smtClean="0"/>
              <a:pPr/>
              <a:t>08/09/2026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93D9DF-F33C-47E9-A1F2-5F69ABDA6BA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14617182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F0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EE400-89E2-4A3A-9001-3A2BF2853EDC}" type="datetimeFigureOut">
              <a:rPr lang="it-IT" smtClean="0"/>
              <a:pPr/>
              <a:t>08/09/2026</a:t>
            </a:fld>
            <a:endParaRPr lang="it-IT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93D9DF-F33C-47E9-A1F2-5F69ABDA6BA1}" type="slidenum">
              <a:rPr lang="it-IT" smtClean="0"/>
              <a:pPr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xmlns="" val="499573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ttangolo 7">
            <a:extLst>
              <a:ext uri="{FF2B5EF4-FFF2-40B4-BE49-F238E27FC236}">
                <a16:creationId xmlns:a16="http://schemas.microsoft.com/office/drawing/2014/main" xmlns="" id="{CAAD47D7-292C-0537-9575-5DF9F3BA5F88}"/>
              </a:ext>
            </a:extLst>
          </p:cNvPr>
          <p:cNvSpPr/>
          <p:nvPr/>
        </p:nvSpPr>
        <p:spPr>
          <a:xfrm>
            <a:off x="5818" y="3848100"/>
            <a:ext cx="9138182" cy="1291039"/>
          </a:xfrm>
          <a:prstGeom prst="rect">
            <a:avLst/>
          </a:prstGeom>
          <a:solidFill>
            <a:srgbClr val="0042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4104B6F7-61B2-0F8E-1A04-DAF3C0A85EB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9144000" cy="1800000"/>
          </a:xfrm>
          <a:prstGeom prst="rect">
            <a:avLst/>
          </a:prstGeom>
          <a:solidFill>
            <a:srgbClr val="0042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004269"/>
              </a:solidFill>
            </a:endParaRPr>
          </a:p>
        </p:txBody>
      </p:sp>
      <p:sp>
        <p:nvSpPr>
          <p:cNvPr id="3" name="CasellaDiTesto 2">
            <a:extLst>
              <a:ext uri="{FF2B5EF4-FFF2-40B4-BE49-F238E27FC236}">
                <a16:creationId xmlns:a16="http://schemas.microsoft.com/office/drawing/2014/main" xmlns="" id="{93D36867-D88A-39C7-EF91-559E67B19DF9}"/>
              </a:ext>
            </a:extLst>
          </p:cNvPr>
          <p:cNvSpPr txBox="1"/>
          <p:nvPr/>
        </p:nvSpPr>
        <p:spPr>
          <a:xfrm>
            <a:off x="394528" y="372318"/>
            <a:ext cx="835494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2800" b="1" dirty="0" smtClean="0">
                <a:solidFill>
                  <a:schemeClr val="bg1"/>
                </a:solidFill>
              </a:rPr>
              <a:t>LA SALUTE DELLA DONNA NELL’INVECCHIAMENTO: CRONICITÀ, DIFFERENZE </a:t>
            </a:r>
            <a:r>
              <a:rPr lang="it-IT" sz="2800" b="1" dirty="0" err="1" smtClean="0">
                <a:solidFill>
                  <a:schemeClr val="bg1"/>
                </a:solidFill>
              </a:rPr>
              <a:t>DI</a:t>
            </a:r>
            <a:r>
              <a:rPr lang="it-IT" sz="2800" b="1" dirty="0" smtClean="0">
                <a:solidFill>
                  <a:schemeClr val="bg1"/>
                </a:solidFill>
              </a:rPr>
              <a:t> GENERE E QUALITÀ </a:t>
            </a:r>
            <a:r>
              <a:rPr lang="it-IT" sz="2800" b="1" dirty="0" err="1" smtClean="0">
                <a:solidFill>
                  <a:schemeClr val="bg1"/>
                </a:solidFill>
              </a:rPr>
              <a:t>DI</a:t>
            </a:r>
            <a:r>
              <a:rPr lang="it-IT" sz="2800" b="1" dirty="0" smtClean="0">
                <a:solidFill>
                  <a:schemeClr val="bg1"/>
                </a:solidFill>
              </a:rPr>
              <a:t> </a:t>
            </a:r>
            <a:r>
              <a:rPr lang="it-IT" sz="2800" b="1" dirty="0" smtClean="0">
                <a:solidFill>
                  <a:schemeClr val="bg1"/>
                </a:solidFill>
              </a:rPr>
              <a:t>VITA</a:t>
            </a:r>
            <a:endParaRPr lang="it-IT" sz="28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pic>
        <p:nvPicPr>
          <p:cNvPr id="10" name="Immagine 9" descr="Immagine che contiene testo, Carattere, Elementi grafici, logo&#10;&#10;Descrizione generata automaticamente">
            <a:extLst>
              <a:ext uri="{FF2B5EF4-FFF2-40B4-BE49-F238E27FC236}">
                <a16:creationId xmlns:a16="http://schemas.microsoft.com/office/drawing/2014/main" xmlns="" id="{F1D668D9-7410-A16F-ECE4-FDBD9E81CE1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156072" y="3756122"/>
            <a:ext cx="1933697" cy="1494220"/>
          </a:xfrm>
          <a:prstGeom prst="rect">
            <a:avLst/>
          </a:prstGeom>
        </p:spPr>
      </p:pic>
      <p:sp>
        <p:nvSpPr>
          <p:cNvPr id="9" name="Casella di testo 3">
            <a:extLst>
              <a:ext uri="{FF2B5EF4-FFF2-40B4-BE49-F238E27FC236}">
                <a16:creationId xmlns:a16="http://schemas.microsoft.com/office/drawing/2014/main" xmlns="" id="{D46FD7DE-4AD1-4263-D36F-D5A4AD2C7D55}"/>
              </a:ext>
            </a:extLst>
          </p:cNvPr>
          <p:cNvSpPr txBox="1">
            <a:spLocks/>
          </p:cNvSpPr>
          <p:nvPr/>
        </p:nvSpPr>
        <p:spPr bwMode="auto">
          <a:xfrm>
            <a:off x="2405603" y="1850496"/>
            <a:ext cx="3015206" cy="1734368"/>
          </a:xfrm>
          <a:prstGeom prst="rect">
            <a:avLst/>
          </a:prstGeom>
          <a:solidFill>
            <a:srgbClr val="FFFFFF"/>
          </a:solidFill>
          <a:ln w="9525">
            <a:solidFill>
              <a:srgbClr val="4F81BD">
                <a:lumMod val="60000"/>
                <a:lumOff val="40000"/>
              </a:srgbClr>
            </a:solidFill>
            <a:prstDash val="sysDot"/>
            <a:miter lim="800000"/>
            <a:headEnd/>
            <a:tailEnd/>
          </a:ln>
        </p:spPr>
        <p:txBody>
          <a:bodyPr rot="0" vert="horz" wrap="square" lIns="91440" tIns="45720" rIns="91440" bIns="45720" anchor="t" anchorCtr="0">
            <a:noAutofit/>
          </a:bodyPr>
          <a:lstStyle/>
          <a:p>
            <a:pPr algn="ctr">
              <a:lnSpc>
                <a:spcPct val="106000"/>
              </a:lnSpc>
              <a:spcAft>
                <a:spcPts val="800"/>
              </a:spcAft>
              <a:buNone/>
            </a:pPr>
            <a:r>
              <a:rPr lang="it-IT" sz="1400" b="1" dirty="0">
                <a:solidFill>
                  <a:srgbClr val="4F81BD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AUTORE </a:t>
            </a:r>
            <a:r>
              <a:rPr lang="it-IT" sz="1400" b="1" dirty="0" smtClean="0">
                <a:solidFill>
                  <a:srgbClr val="4F81BD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endParaRPr lang="it-IT" sz="1400" b="1" dirty="0">
              <a:solidFill>
                <a:srgbClr val="4F81BD"/>
              </a:solidFill>
              <a:latin typeface="Georgia" panose="02040502050405020303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  <a:buNone/>
            </a:pPr>
            <a:r>
              <a:rPr lang="it-IT" sz="1400" dirty="0">
                <a:solidFill>
                  <a:srgbClr val="7F7F7F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Nome:    </a:t>
            </a:r>
            <a:r>
              <a:rPr lang="it-IT" sz="1400" dirty="0" smtClean="0">
                <a:solidFill>
                  <a:srgbClr val="7F7F7F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Bruno 	 </a:t>
            </a:r>
            <a:endParaRPr lang="it-IT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  <a:buNone/>
            </a:pPr>
            <a:r>
              <a:rPr lang="it-IT" sz="1400" dirty="0">
                <a:solidFill>
                  <a:srgbClr val="7F7F7F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Cognome</a:t>
            </a:r>
            <a:r>
              <a:rPr lang="it-IT" sz="1400" dirty="0" smtClean="0">
                <a:solidFill>
                  <a:srgbClr val="7F7F7F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Pinzello</a:t>
            </a:r>
            <a:endParaRPr lang="it-IT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6000"/>
              </a:lnSpc>
              <a:spcAft>
                <a:spcPts val="800"/>
              </a:spcAft>
              <a:buNone/>
            </a:pPr>
            <a:r>
              <a:rPr lang="it-IT" sz="1400" dirty="0">
                <a:solidFill>
                  <a:srgbClr val="7F7F7F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Affiliazione</a:t>
            </a:r>
            <a:r>
              <a:rPr lang="it-IT" sz="1400" dirty="0" smtClean="0">
                <a:solidFill>
                  <a:srgbClr val="7F7F7F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P.O. “</a:t>
            </a:r>
            <a:r>
              <a:rPr lang="it-IT" sz="1400" dirty="0" err="1" smtClean="0">
                <a:solidFill>
                  <a:srgbClr val="7F7F7F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G.F.</a:t>
            </a:r>
            <a:r>
              <a:rPr lang="it-IT" sz="1400" dirty="0" smtClean="0">
                <a:solidFill>
                  <a:srgbClr val="7F7F7F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Ingrassia”</a:t>
            </a:r>
          </a:p>
          <a:p>
            <a:pPr>
              <a:lnSpc>
                <a:spcPct val="106000"/>
              </a:lnSpc>
              <a:spcAft>
                <a:spcPts val="800"/>
              </a:spcAft>
              <a:buNone/>
            </a:pPr>
            <a:r>
              <a:rPr lang="it-IT" sz="1400" dirty="0" smtClean="0">
                <a:solidFill>
                  <a:srgbClr val="7F7F7F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it-IT" sz="1400" dirty="0" smtClean="0">
                <a:solidFill>
                  <a:srgbClr val="7F7F7F"/>
                </a:solidFill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	</a:t>
            </a:r>
            <a:r>
              <a:rPr lang="it-IT" sz="1400" dirty="0" smtClean="0">
                <a:solidFill>
                  <a:srgbClr val="7F7F7F"/>
                </a:solidFill>
                <a:effectLst/>
                <a:latin typeface="Georgia" panose="02040502050405020303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ASP Palermo</a:t>
            </a:r>
            <a:endParaRPr lang="it-IT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3" name="Immagine 12">
            <a:extLst>
              <a:ext uri="{FF2B5EF4-FFF2-40B4-BE49-F238E27FC236}">
                <a16:creationId xmlns:a16="http://schemas.microsoft.com/office/drawing/2014/main" xmlns="" id="{D44BF64D-30DC-A8E2-5196-7561B7F1E5D5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5818" y="3749009"/>
            <a:ext cx="9144000" cy="13830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754618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xmlns="" id="{3EE19774-9AFF-C413-1C2B-7CEC20C652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ttangolo 3">
            <a:extLst>
              <a:ext uri="{FF2B5EF4-FFF2-40B4-BE49-F238E27FC236}">
                <a16:creationId xmlns:a16="http://schemas.microsoft.com/office/drawing/2014/main" xmlns="" id="{679FC085-036F-BDDE-BB98-C71D47537AD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0" y="0"/>
            <a:ext cx="9144000" cy="1800000"/>
          </a:xfrm>
          <a:prstGeom prst="rect">
            <a:avLst/>
          </a:prstGeom>
          <a:solidFill>
            <a:srgbClr val="0042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rgbClr val="004269"/>
              </a:solidFill>
            </a:endParaRPr>
          </a:p>
        </p:txBody>
      </p:sp>
      <p:pic>
        <p:nvPicPr>
          <p:cNvPr id="7" name="Immagine 6" descr="a_page-000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3999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234453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2013 - 2022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97B58318E23EA438ECC317386C2095C" ma:contentTypeVersion="26" ma:contentTypeDescription="Creare un nuovo documento." ma:contentTypeScope="" ma:versionID="e067ee642579ee9090714abacf7041d8">
  <xsd:schema xmlns:xsd="http://www.w3.org/2001/XMLSchema" xmlns:xs="http://www.w3.org/2001/XMLSchema" xmlns:p="http://schemas.microsoft.com/office/2006/metadata/properties" xmlns:ns2="4f695c68-06df-40f2-8506-e640496a710f" xmlns:ns3="d9e3dd3f-8eef-4c63-a047-0d0ab69391df" targetNamespace="http://schemas.microsoft.com/office/2006/metadata/properties" ma:root="true" ma:fieldsID="2262d0aa19c0286f3d12299058999b8c" ns2:_="" ns3:_="">
    <xsd:import namespace="4f695c68-06df-40f2-8506-e640496a710f"/>
    <xsd:import namespace="d9e3dd3f-8eef-4c63-a047-0d0ab69391df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DateTaken" minOccurs="0"/>
                <xsd:element ref="ns2:MediaServiceLocation" minOccurs="0"/>
                <xsd:element ref="ns2:va5f" minOccurs="0"/>
                <xsd:element ref="ns2:e9031a1f-84d0-4bb1-bd09-e6c05d38087bCountryOrRegion" minOccurs="0"/>
                <xsd:element ref="ns2:e9031a1f-84d0-4bb1-bd09-e6c05d38087bState" minOccurs="0"/>
                <xsd:element ref="ns2:e9031a1f-84d0-4bb1-bd09-e6c05d38087bCity" minOccurs="0"/>
                <xsd:element ref="ns2:e9031a1f-84d0-4bb1-bd09-e6c05d38087bPostalCode" minOccurs="0"/>
                <xsd:element ref="ns2:e9031a1f-84d0-4bb1-bd09-e6c05d38087bStreet" minOccurs="0"/>
                <xsd:element ref="ns2:e9031a1f-84d0-4bb1-bd09-e6c05d38087bGeoLoc" minOccurs="0"/>
                <xsd:element ref="ns2:e9031a1f-84d0-4bb1-bd09-e6c05d38087bDispName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f695c68-06df-40f2-8506-e640496a710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va5f" ma:index="18" nillable="true" ma:displayName="Posizione" ma:internalName="va5f">
      <xsd:simpleType>
        <xsd:restriction base="dms:Unknown"/>
      </xsd:simpleType>
    </xsd:element>
    <xsd:element name="e9031a1f-84d0-4bb1-bd09-e6c05d38087bCountryOrRegion" ma:index="19" nillable="true" ma:displayName="Posizione: Paese/area geografica" ma:internalName="CountryOrRegion" ma:readOnly="true">
      <xsd:simpleType>
        <xsd:restriction base="dms:Text"/>
      </xsd:simpleType>
    </xsd:element>
    <xsd:element name="e9031a1f-84d0-4bb1-bd09-e6c05d38087bState" ma:index="20" nillable="true" ma:displayName="Posizione: Provincia" ma:internalName="State" ma:readOnly="true">
      <xsd:simpleType>
        <xsd:restriction base="dms:Text"/>
      </xsd:simpleType>
    </xsd:element>
    <xsd:element name="e9031a1f-84d0-4bb1-bd09-e6c05d38087bCity" ma:index="21" nillable="true" ma:displayName="Posizione: Città" ma:internalName="City" ma:readOnly="true">
      <xsd:simpleType>
        <xsd:restriction base="dms:Text"/>
      </xsd:simpleType>
    </xsd:element>
    <xsd:element name="e9031a1f-84d0-4bb1-bd09-e6c05d38087bPostalCode" ma:index="22" nillable="true" ma:displayName="Posizione: CAP" ma:internalName="PostalCode" ma:readOnly="true">
      <xsd:simpleType>
        <xsd:restriction base="dms:Text"/>
      </xsd:simpleType>
    </xsd:element>
    <xsd:element name="e9031a1f-84d0-4bb1-bd09-e6c05d38087bStreet" ma:index="23" nillable="true" ma:displayName="Posizione: Via" ma:internalName="Street" ma:readOnly="true">
      <xsd:simpleType>
        <xsd:restriction base="dms:Text"/>
      </xsd:simpleType>
    </xsd:element>
    <xsd:element name="e9031a1f-84d0-4bb1-bd09-e6c05d38087bGeoLoc" ma:index="24" nillable="true" ma:displayName="Posizione: Coordinate" ma:internalName="GeoLoc" ma:readOnly="true">
      <xsd:simpleType>
        <xsd:restriction base="dms:Unknown"/>
      </xsd:simpleType>
    </xsd:element>
    <xsd:element name="e9031a1f-84d0-4bb1-bd09-e6c05d38087bDispName" ma:index="25" nillable="true" ma:displayName="Posizione: nome" ma:internalName="DispName" ma:readOnly="true">
      <xsd:simpleType>
        <xsd:restriction base="dms:Text"/>
      </xsd:simpleType>
    </xsd:element>
    <xsd:element name="MediaLengthInSeconds" ma:index="2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30" nillable="true" ma:taxonomy="true" ma:internalName="lcf76f155ced4ddcb4097134ff3c332f" ma:taxonomyFieldName="MediaServiceImageTags" ma:displayName="Tag immagine" ma:readOnly="false" ma:fieldId="{5cf76f15-5ced-4ddc-b409-7134ff3c332f}" ma:taxonomyMulti="true" ma:sspId="d9af7734-1176-43dc-8122-1c8aa0d8f1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3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3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9e3dd3f-8eef-4c63-a047-0d0ab69391df" elementFormDefault="qualified">
    <xsd:import namespace="http://schemas.microsoft.com/office/2006/documentManagement/types"/>
    <xsd:import namespace="http://schemas.microsoft.com/office/infopath/2007/PartnerControls"/>
    <xsd:element name="SharedWithUsers" ma:index="26" nillable="true" ma:displayName="Condivis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7" nillable="true" ma:displayName="Condiviso con dettagli" ma:internalName="SharedWithDetails" ma:readOnly="true">
      <xsd:simpleType>
        <xsd:restriction base="dms:Note">
          <xsd:maxLength value="255"/>
        </xsd:restriction>
      </xsd:simpleType>
    </xsd:element>
    <xsd:element name="TaxCatchAll" ma:index="31" nillable="true" ma:displayName="Taxonomy Catch All Column" ma:hidden="true" ma:list="{21f831ed-5547-4ab1-83b0-cf700445aefe}" ma:internalName="TaxCatchAll" ma:showField="CatchAllData" ma:web="d9e3dd3f-8eef-4c63-a047-0d0ab69391df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i contenuto"/>
        <xsd:element ref="dc:title" minOccurs="0" maxOccurs="1" ma:index="4" ma:displayName="Tito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va5f xmlns="4f695c68-06df-40f2-8506-e640496a710f" xsi:nil="true"/>
    <lcf76f155ced4ddcb4097134ff3c332f xmlns="4f695c68-06df-40f2-8506-e640496a710f">
      <Terms xmlns="http://schemas.microsoft.com/office/infopath/2007/PartnerControls"/>
    </lcf76f155ced4ddcb4097134ff3c332f>
    <TaxCatchAll xmlns="d9e3dd3f-8eef-4c63-a047-0d0ab69391df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942BEEB-BBB3-4171-8887-0A74C0611C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f695c68-06df-40f2-8506-e640496a710f"/>
    <ds:schemaRef ds:uri="d9e3dd3f-8eef-4c63-a047-0d0ab69391d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274DB3E-AC10-4770-A9DD-13E90C2F122C}">
  <ds:schemaRefs>
    <ds:schemaRef ds:uri="http://schemas.microsoft.com/office/2006/metadata/properties"/>
    <ds:schemaRef ds:uri="http://schemas.microsoft.com/office/infopath/2007/PartnerControls"/>
    <ds:schemaRef ds:uri="4f695c68-06df-40f2-8506-e640496a710f"/>
    <ds:schemaRef ds:uri="d9e3dd3f-8eef-4c63-a047-0d0ab69391df"/>
  </ds:schemaRefs>
</ds:datastoreItem>
</file>

<file path=customXml/itemProps3.xml><?xml version="1.0" encoding="utf-8"?>
<ds:datastoreItem xmlns:ds="http://schemas.openxmlformats.org/officeDocument/2006/customXml" ds:itemID="{5CA8882F-85F1-4AD8-B82B-9C1282B445A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166</TotalTime>
  <Words>19</Words>
  <Application>Microsoft Office PowerPoint</Application>
  <PresentationFormat>Presentazione su schermo (16:9)</PresentationFormat>
  <Paragraphs>6</Paragraphs>
  <Slides>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2</vt:i4>
      </vt:variant>
    </vt:vector>
  </HeadingPairs>
  <TitlesOfParts>
    <vt:vector size="3" baseType="lpstr">
      <vt:lpstr>Tema di Office</vt:lpstr>
      <vt:lpstr>Diapositiva 1</vt:lpstr>
      <vt:lpstr>Diapositiva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creator>Laura Gentili</dc:creator>
  <cp:lastModifiedBy>brunopinzello</cp:lastModifiedBy>
  <cp:revision>13</cp:revision>
  <dcterms:created xsi:type="dcterms:W3CDTF">2023-10-27T10:57:43Z</dcterms:created>
  <dcterms:modified xsi:type="dcterms:W3CDTF">2026-09-08T17:32:20Z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0x010100B97B58318E23EA438ECC317386C2095C</vt:lpwstr>
  </property>
</Properties>
</file>